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7" r:id="rId2"/>
    <p:sldId id="259" r:id="rId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CC0033"/>
    <a:srgbClr val="E37222"/>
    <a:srgbClr val="FDC82F"/>
    <a:srgbClr val="69BE28"/>
    <a:srgbClr val="008542"/>
    <a:srgbClr val="6B1F73"/>
    <a:srgbClr val="009FDA"/>
    <a:srgbClr val="0B5172"/>
    <a:srgbClr val="66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489"/>
    <p:restoredTop sz="96327"/>
  </p:normalViewPr>
  <p:slideViewPr>
    <p:cSldViewPr snapToGrid="0" snapToObjects="1">
      <p:cViewPr varScale="1">
        <p:scale>
          <a:sx n="107" d="100"/>
          <a:sy n="107" d="100"/>
        </p:scale>
        <p:origin x="1176" y="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- F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" y="0"/>
            <a:ext cx="914401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  <p:pic>
        <p:nvPicPr>
          <p:cNvPr id="11" name="Picture 10" descr="A group of people looking at a computer screen&#10;&#10;Description automatically generated with low confidence">
            <a:extLst>
              <a:ext uri="{FF2B5EF4-FFF2-40B4-BE49-F238E27FC236}">
                <a16:creationId xmlns:a16="http://schemas.microsoft.com/office/drawing/2014/main" id="{5994117B-84B0-F14B-A6F8-5F7DCC435F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488323"/>
            <a:ext cx="9144000" cy="23706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685392" y="4654044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 descr="A picture containing dark&#10;&#10;Description automatically generated">
            <a:extLst>
              <a:ext uri="{FF2B5EF4-FFF2-40B4-BE49-F238E27FC236}">
                <a16:creationId xmlns:a16="http://schemas.microsoft.com/office/drawing/2014/main" id="{E794847A-757B-8E46-A10F-D221DBC0A79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346079" y="-369775"/>
            <a:ext cx="9836157" cy="1321654"/>
          </a:xfrm>
          <a:prstGeom prst="rect">
            <a:avLst/>
          </a:prstGeom>
        </p:spPr>
      </p:pic>
      <p:pic>
        <p:nvPicPr>
          <p:cNvPr id="13" name="Picture 12" descr="A picture containing dark&#10;&#10;Description automatically generated">
            <a:extLst>
              <a:ext uri="{FF2B5EF4-FFF2-40B4-BE49-F238E27FC236}">
                <a16:creationId xmlns:a16="http://schemas.microsoft.com/office/drawing/2014/main" id="{2924B7B5-6423-6340-A61B-401C6F031C9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-351904" y="4179832"/>
            <a:ext cx="9836157" cy="132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44601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69219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128102"/>
            <a:ext cx="3886200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361923"/>
            <a:ext cx="3886200" cy="285169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128101"/>
            <a:ext cx="3886200" cy="20855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1375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85779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1" y="1369219"/>
            <a:ext cx="3019523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6" y="1369219"/>
            <a:ext cx="4725775" cy="2844404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91613"/>
            <a:ext cx="3886200" cy="62201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369219"/>
            <a:ext cx="3886200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128100"/>
            <a:ext cx="7886700" cy="1604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75888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733015"/>
            <a:ext cx="7886700" cy="497168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3004794"/>
            <a:ext cx="3886200" cy="1208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1556426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3004793"/>
            <a:ext cx="3886200" cy="120882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8"/>
            <a:ext cx="4970872" cy="21658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35051"/>
            <a:ext cx="4970872" cy="67857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3" y="1369219"/>
            <a:ext cx="2802707" cy="2844404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-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3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8B1C9B-6FB7-5C45-8CDC-E3ED2B72F25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BD764F4-5BAE-324B-80B5-FDAEFED99D34}"/>
              </a:ext>
            </a:extLst>
          </p:cNvPr>
          <p:cNvSpPr txBox="1"/>
          <p:nvPr userDrawn="1"/>
        </p:nvSpPr>
        <p:spPr>
          <a:xfrm>
            <a:off x="685392" y="4654044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 descr="A picture containing dark&#10;&#10;Description automatically generated">
            <a:extLst>
              <a:ext uri="{FF2B5EF4-FFF2-40B4-BE49-F238E27FC236}">
                <a16:creationId xmlns:a16="http://schemas.microsoft.com/office/drawing/2014/main" id="{E92756BF-AA0C-A844-AB5F-A73B94A12DD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346079" y="-369775"/>
            <a:ext cx="9836157" cy="1321654"/>
          </a:xfrm>
          <a:prstGeom prst="rect">
            <a:avLst/>
          </a:prstGeom>
        </p:spPr>
      </p:pic>
      <p:pic>
        <p:nvPicPr>
          <p:cNvPr id="19" name="Picture 18" descr="A picture containing dark&#10;&#10;Description automatically generated">
            <a:extLst>
              <a:ext uri="{FF2B5EF4-FFF2-40B4-BE49-F238E27FC236}">
                <a16:creationId xmlns:a16="http://schemas.microsoft.com/office/drawing/2014/main" id="{1100046A-11F2-5A43-A9A3-75FE29DA558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10800000">
            <a:off x="-351904" y="4179832"/>
            <a:ext cx="9836157" cy="1321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 - F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794" y="-3"/>
            <a:ext cx="9146794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B4CB9E-60DF-3748-9391-48F5E0164A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pic>
        <p:nvPicPr>
          <p:cNvPr id="23" name="Picture 22" descr="A person holding a tablet&#10;&#10;Description automatically generated with medium confidence">
            <a:extLst>
              <a:ext uri="{FF2B5EF4-FFF2-40B4-BE49-F238E27FC236}">
                <a16:creationId xmlns:a16="http://schemas.microsoft.com/office/drawing/2014/main" id="{F28F7240-542E-E14E-B105-DD9957779C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72123" y="891468"/>
            <a:ext cx="1151164" cy="1151164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24" name="Picture 23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9F688BAC-4973-5A42-9901-27588A73DB7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66177" y="454131"/>
            <a:ext cx="749808" cy="749808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25" name="Picture 24" descr="A picture containing grass, sky, outdoor, day&#10;&#10;Description automatically generated">
            <a:extLst>
              <a:ext uri="{FF2B5EF4-FFF2-40B4-BE49-F238E27FC236}">
                <a16:creationId xmlns:a16="http://schemas.microsoft.com/office/drawing/2014/main" id="{3F934D9D-F3DB-9D42-88D0-0DF5187277B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572952" y="2174020"/>
            <a:ext cx="1724396" cy="1724396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B24A2CA-3767-394F-80C8-B17C68C46AAF}"/>
              </a:ext>
            </a:extLst>
          </p:cNvPr>
          <p:cNvSpPr txBox="1"/>
          <p:nvPr userDrawn="1"/>
        </p:nvSpPr>
        <p:spPr>
          <a:xfrm>
            <a:off x="617449" y="4654043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 descr="A picture containing dark&#10;&#10;Description automatically generated">
            <a:extLst>
              <a:ext uri="{FF2B5EF4-FFF2-40B4-BE49-F238E27FC236}">
                <a16:creationId xmlns:a16="http://schemas.microsoft.com/office/drawing/2014/main" id="{EAE57FF4-84AD-DC49-8207-03DF3C42299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346079" y="-369775"/>
            <a:ext cx="9836157" cy="1321654"/>
          </a:xfrm>
          <a:prstGeom prst="rect">
            <a:avLst/>
          </a:prstGeom>
        </p:spPr>
      </p:pic>
      <p:pic>
        <p:nvPicPr>
          <p:cNvPr id="18" name="Picture 17" descr="A picture containing dark&#10;&#10;Description automatically generated">
            <a:extLst>
              <a:ext uri="{FF2B5EF4-FFF2-40B4-BE49-F238E27FC236}">
                <a16:creationId xmlns:a16="http://schemas.microsoft.com/office/drawing/2014/main" id="{604F84A5-01ED-3B41-9991-35DC50287C8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800000">
            <a:off x="-351904" y="4179832"/>
            <a:ext cx="9836157" cy="1321654"/>
          </a:xfrm>
          <a:prstGeom prst="rect">
            <a:avLst/>
          </a:prstGeom>
        </p:spPr>
      </p:pic>
      <p:pic>
        <p:nvPicPr>
          <p:cNvPr id="5" name="Picture 4" descr="A picture containing sky, outdoor, person, person&#10;&#10;Description automatically generated">
            <a:extLst>
              <a:ext uri="{FF2B5EF4-FFF2-40B4-BE49-F238E27FC236}">
                <a16:creationId xmlns:a16="http://schemas.microsoft.com/office/drawing/2014/main" id="{78B8FBFC-8382-4E4F-9A24-D2782D5F80A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476314" y="-443433"/>
            <a:ext cx="2706624" cy="2706624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249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 -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794" y="-3"/>
            <a:ext cx="9146794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B4CB9E-60DF-3748-9391-48F5E0164A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sp>
        <p:nvSpPr>
          <p:cNvPr id="20" name="Picture Placeholder 49">
            <a:extLst>
              <a:ext uri="{FF2B5EF4-FFF2-40B4-BE49-F238E27FC236}">
                <a16:creationId xmlns:a16="http://schemas.microsoft.com/office/drawing/2014/main" id="{A0E0C358-90C6-5849-B09F-C6E02A42F7D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72182" y="891468"/>
            <a:ext cx="1151163" cy="115116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16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>
            <a:extLst>
              <a:ext uri="{FF2B5EF4-FFF2-40B4-BE49-F238E27FC236}">
                <a16:creationId xmlns:a16="http://schemas.microsoft.com/office/drawing/2014/main" id="{A9EAC87C-C44A-874E-B19C-2A724B07842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966191" y="454131"/>
            <a:ext cx="753517" cy="753517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9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IMAGE </a:t>
            </a:r>
          </a:p>
        </p:txBody>
      </p:sp>
      <p:sp>
        <p:nvSpPr>
          <p:cNvPr id="22" name="Picture Placeholder 49">
            <a:extLst>
              <a:ext uri="{FF2B5EF4-FFF2-40B4-BE49-F238E27FC236}">
                <a16:creationId xmlns:a16="http://schemas.microsoft.com/office/drawing/2014/main" id="{498C6841-CB91-0B4F-BDAD-34BCB663BB0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572952" y="2177462"/>
            <a:ext cx="1720954" cy="1720954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4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861301-D528-D54E-9AF3-C5CCCC429BA7}"/>
              </a:ext>
            </a:extLst>
          </p:cNvPr>
          <p:cNvSpPr txBox="1"/>
          <p:nvPr userDrawn="1"/>
        </p:nvSpPr>
        <p:spPr>
          <a:xfrm>
            <a:off x="617449" y="4654043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 descr="A picture containing dark&#10;&#10;Description automatically generated">
            <a:extLst>
              <a:ext uri="{FF2B5EF4-FFF2-40B4-BE49-F238E27FC236}">
                <a16:creationId xmlns:a16="http://schemas.microsoft.com/office/drawing/2014/main" id="{41C44726-E85E-3C4F-9CD7-C5D81304AE3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346079" y="-369775"/>
            <a:ext cx="9836157" cy="1321654"/>
          </a:xfrm>
          <a:prstGeom prst="rect">
            <a:avLst/>
          </a:prstGeom>
        </p:spPr>
      </p:pic>
      <p:pic>
        <p:nvPicPr>
          <p:cNvPr id="19" name="Picture 18" descr="A picture containing dark&#10;&#10;Description automatically generated">
            <a:extLst>
              <a:ext uri="{FF2B5EF4-FFF2-40B4-BE49-F238E27FC236}">
                <a16:creationId xmlns:a16="http://schemas.microsoft.com/office/drawing/2014/main" id="{CB57A1F1-105F-A348-80AF-DB18C65BF74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800000">
            <a:off x="-351904" y="4179832"/>
            <a:ext cx="9836157" cy="1321654"/>
          </a:xfrm>
          <a:prstGeom prst="rect">
            <a:avLst/>
          </a:prstGeom>
        </p:spPr>
      </p:pic>
      <p:sp>
        <p:nvSpPr>
          <p:cNvPr id="17" name="Picture Placeholder 49">
            <a:extLst>
              <a:ext uri="{FF2B5EF4-FFF2-40B4-BE49-F238E27FC236}">
                <a16:creationId xmlns:a16="http://schemas.microsoft.com/office/drawing/2014/main" id="{821BD880-A41A-004E-A1EC-F253F3489F8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476351" y="-445272"/>
            <a:ext cx="2709874" cy="2709874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EFBEB6-2594-7243-9F6F-C775E747D2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B26FE1-5A22-FF48-98B1-348F27A5BCD3}"/>
              </a:ext>
            </a:extLst>
          </p:cNvPr>
          <p:cNvSpPr txBox="1"/>
          <p:nvPr userDrawn="1"/>
        </p:nvSpPr>
        <p:spPr>
          <a:xfrm>
            <a:off x="617449" y="4654043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 descr="A picture containing dark&#10;&#10;Description automatically generated">
            <a:extLst>
              <a:ext uri="{FF2B5EF4-FFF2-40B4-BE49-F238E27FC236}">
                <a16:creationId xmlns:a16="http://schemas.microsoft.com/office/drawing/2014/main" id="{E9F2AB4E-526B-4A4C-A275-C77E6C517B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46079" y="-369775"/>
            <a:ext cx="9836157" cy="1321654"/>
          </a:xfrm>
          <a:prstGeom prst="rect">
            <a:avLst/>
          </a:prstGeom>
        </p:spPr>
      </p:pic>
      <p:pic>
        <p:nvPicPr>
          <p:cNvPr id="15" name="Picture 14" descr="A picture containing dark&#10;&#10;Description automatically generated">
            <a:extLst>
              <a:ext uri="{FF2B5EF4-FFF2-40B4-BE49-F238E27FC236}">
                <a16:creationId xmlns:a16="http://schemas.microsoft.com/office/drawing/2014/main" id="{93E0E718-8983-BB42-9B15-08569FDF5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-351904" y="4179832"/>
            <a:ext cx="9836157" cy="132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0" y="-2"/>
            <a:ext cx="914400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E7962-DE4A-1F44-B31F-A9B2F28DD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9A00B9-4FF1-E648-A2F0-A928260AB604}"/>
              </a:ext>
            </a:extLst>
          </p:cNvPr>
          <p:cNvSpPr txBox="1"/>
          <p:nvPr userDrawn="1"/>
        </p:nvSpPr>
        <p:spPr>
          <a:xfrm>
            <a:off x="617449" y="4654043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 descr="A picture containing dark&#10;&#10;Description automatically generated">
            <a:extLst>
              <a:ext uri="{FF2B5EF4-FFF2-40B4-BE49-F238E27FC236}">
                <a16:creationId xmlns:a16="http://schemas.microsoft.com/office/drawing/2014/main" id="{F6618AC8-A1B5-7942-89F7-937C320E70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46079" y="-369775"/>
            <a:ext cx="9836157" cy="1321654"/>
          </a:xfrm>
          <a:prstGeom prst="rect">
            <a:avLst/>
          </a:prstGeom>
        </p:spPr>
      </p:pic>
      <p:pic>
        <p:nvPicPr>
          <p:cNvPr id="15" name="Picture 14" descr="A picture containing dark&#10;&#10;Description automatically generated">
            <a:extLst>
              <a:ext uri="{FF2B5EF4-FFF2-40B4-BE49-F238E27FC236}">
                <a16:creationId xmlns:a16="http://schemas.microsoft.com/office/drawing/2014/main" id="{525946F8-AB5C-094F-9872-8E6AFC39F2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-351904" y="4179832"/>
            <a:ext cx="9836157" cy="132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76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284456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dark&#10;&#10;Description automatically generated">
            <a:extLst>
              <a:ext uri="{FF2B5EF4-FFF2-40B4-BE49-F238E27FC236}">
                <a16:creationId xmlns:a16="http://schemas.microsoft.com/office/drawing/2014/main" id="{C27DF31A-83F1-F042-A193-148A40023079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-346079" y="-369775"/>
            <a:ext cx="9836157" cy="1321654"/>
          </a:xfrm>
          <a:prstGeom prst="rect">
            <a:avLst/>
          </a:prstGeom>
        </p:spPr>
      </p:pic>
      <p:pic>
        <p:nvPicPr>
          <p:cNvPr id="15" name="Picture 14" descr="A picture containing dark&#10;&#10;Description automatically generated">
            <a:extLst>
              <a:ext uri="{FF2B5EF4-FFF2-40B4-BE49-F238E27FC236}">
                <a16:creationId xmlns:a16="http://schemas.microsoft.com/office/drawing/2014/main" id="{1EAC3AEE-335B-5546-A193-823A18392863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 rot="10800000">
            <a:off x="-351904" y="4179832"/>
            <a:ext cx="9836157" cy="132165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6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282290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6" r:id="rId2"/>
    <p:sldLayoutId id="2147483687" r:id="rId3"/>
    <p:sldLayoutId id="2147483684" r:id="rId4"/>
    <p:sldLayoutId id="2147483663" r:id="rId5"/>
    <p:sldLayoutId id="2147483673" r:id="rId6"/>
    <p:sldLayoutId id="2147483662" r:id="rId7"/>
    <p:sldLayoutId id="2147483675" r:id="rId8"/>
    <p:sldLayoutId id="2147483664" r:id="rId9"/>
    <p:sldLayoutId id="2147483674" r:id="rId10"/>
    <p:sldLayoutId id="2147483665" r:id="rId11"/>
    <p:sldLayoutId id="2147483676" r:id="rId12"/>
    <p:sldLayoutId id="2147483677" r:id="rId13"/>
    <p:sldLayoutId id="2147483678" r:id="rId14"/>
    <p:sldLayoutId id="2147483679" r:id="rId15"/>
    <p:sldLayoutId id="2147483667" r:id="rId16"/>
    <p:sldLayoutId id="2147483680" r:id="rId17"/>
    <p:sldLayoutId id="2147483682" r:id="rId18"/>
    <p:sldLayoutId id="2147483681" r:id="rId1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340334-707C-B14A-A74B-162468732EC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FCAA796-2281-BE45-855E-13CDCE6AB3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13C2E1E-C438-6843-825E-46B16051B0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3AE8766C-FCF3-DE40-BBCD-D75A59CBB63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BFA34F4-5E96-A64C-9CE3-8842163D9F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9531D91-46D5-DE4A-9234-F63E4CFE424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06753D25-006C-7C40-AE32-94C0E9CF63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4F998F15-1477-5845-9DE2-BF65D5C97F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F7D4C40-6DE5-7A02-0C93-2E96C5D04318}"/>
              </a:ext>
            </a:extLst>
          </p:cNvPr>
          <p:cNvSpPr txBox="1"/>
          <p:nvPr/>
        </p:nvSpPr>
        <p:spPr>
          <a:xfrm>
            <a:off x="210195" y="4910745"/>
            <a:ext cx="57674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</a:rPr>
              <a:t>IEEE RTSI 2025 - </a:t>
            </a:r>
            <a:r>
              <a:rPr lang="en-GB" sz="1100" b="1" i="0" dirty="0">
                <a:solidFill>
                  <a:schemeClr val="bg1"/>
                </a:solidFill>
                <a:effectLst/>
              </a:rPr>
              <a:t>Ramada Plaza Hotel, </a:t>
            </a:r>
            <a:r>
              <a:rPr lang="en-GB" sz="1100" b="1" i="0" dirty="0" err="1">
                <a:solidFill>
                  <a:schemeClr val="bg1"/>
                </a:solidFill>
                <a:effectLst/>
              </a:rPr>
              <a:t>Gammarth</a:t>
            </a:r>
            <a:r>
              <a:rPr lang="en-GB" sz="1100" b="1" i="0" dirty="0">
                <a:solidFill>
                  <a:schemeClr val="bg1"/>
                </a:solidFill>
                <a:effectLst/>
              </a:rPr>
              <a:t>, Tunisia</a:t>
            </a:r>
            <a:r>
              <a:rPr lang="en-GB" sz="1100" b="1" dirty="0">
                <a:solidFill>
                  <a:schemeClr val="bg1"/>
                </a:solidFill>
              </a:rPr>
              <a:t>, August 24-25, 2024</a:t>
            </a:r>
          </a:p>
        </p:txBody>
      </p:sp>
    </p:spTree>
    <p:extLst>
      <p:ext uri="{BB962C8B-B14F-4D97-AF65-F5344CB8AC3E}">
        <p14:creationId xmlns:p14="http://schemas.microsoft.com/office/powerpoint/2010/main" val="1640688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23510-A603-E547-975A-B6891567A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490F5-A330-C64F-B83F-4FB6B0DD0A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94A43-821E-7147-8014-F1E1AD70B8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123C68-7C0A-4942-AC23-90DB5F1E4B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73FBE6C-CEF9-EB45-8476-BCCA230482AB}"/>
              </a:ext>
            </a:extLst>
          </p:cNvPr>
          <p:cNvSpPr txBox="1"/>
          <p:nvPr/>
        </p:nvSpPr>
        <p:spPr>
          <a:xfrm>
            <a:off x="210195" y="4910745"/>
            <a:ext cx="57674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</a:rPr>
              <a:t>IEEE RTSI 2025 - </a:t>
            </a:r>
            <a:r>
              <a:rPr lang="en-GB" sz="1100" b="1" i="0" dirty="0">
                <a:solidFill>
                  <a:schemeClr val="bg1"/>
                </a:solidFill>
                <a:effectLst/>
              </a:rPr>
              <a:t>Ramada Plaza Hotel, </a:t>
            </a:r>
            <a:r>
              <a:rPr lang="en-GB" sz="1100" b="1" i="0" dirty="0" err="1">
                <a:solidFill>
                  <a:schemeClr val="bg1"/>
                </a:solidFill>
                <a:effectLst/>
              </a:rPr>
              <a:t>Gammarth</a:t>
            </a:r>
            <a:r>
              <a:rPr lang="en-GB" sz="1100" b="1" i="0" dirty="0">
                <a:solidFill>
                  <a:schemeClr val="bg1"/>
                </a:solidFill>
                <a:effectLst/>
              </a:rPr>
              <a:t>, Tunisia</a:t>
            </a:r>
            <a:r>
              <a:rPr lang="en-GB" sz="1100" b="1" dirty="0">
                <a:solidFill>
                  <a:schemeClr val="bg1"/>
                </a:solidFill>
              </a:rPr>
              <a:t>, August 24-25, 2024</a:t>
            </a:r>
          </a:p>
        </p:txBody>
      </p:sp>
    </p:spTree>
    <p:extLst>
      <p:ext uri="{BB962C8B-B14F-4D97-AF65-F5344CB8AC3E}">
        <p14:creationId xmlns:p14="http://schemas.microsoft.com/office/powerpoint/2010/main" val="7015505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16-DCI-113_Branded_PPT_Template_B_Final_FullScreen</Template>
  <TotalTime>387</TotalTime>
  <Words>34</Words>
  <Application>Microsoft Office PowerPoint</Application>
  <PresentationFormat>On-screen Show (16:9)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Courier New</vt:lpstr>
      <vt:lpstr>LucidaGrande</vt:lpstr>
      <vt:lpstr>Wingdings</vt:lpstr>
      <vt:lpstr>Theme 1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Malak CHNITER</cp:lastModifiedBy>
  <cp:revision>27</cp:revision>
  <dcterms:created xsi:type="dcterms:W3CDTF">2016-10-24T19:40:55Z</dcterms:created>
  <dcterms:modified xsi:type="dcterms:W3CDTF">2025-04-24T12:20:47Z</dcterms:modified>
</cp:coreProperties>
</file>